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ontserrat" panose="020B0604020202020204" charset="0"/>
      <p:regular r:id="rId16"/>
    </p:embeddedFont>
    <p:embeddedFont>
      <p:font typeface="Montserrat Bold" panose="020B0604020202020204" charset="0"/>
      <p:regular r:id="rId17"/>
    </p:embeddedFont>
    <p:embeddedFont>
      <p:font typeface="Montserrat Medium" panose="020B0604020202020204" charset="0"/>
      <p:regular r:id="rId18"/>
    </p:embeddedFont>
    <p:embeddedFont>
      <p:font typeface="Open Sauce" panose="020B0604020202020204" charset="0"/>
      <p:regular r:id="rId19"/>
    </p:embeddedFont>
    <p:embeddedFont>
      <p:font typeface="Red Hat Display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316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89589" y="6598593"/>
            <a:ext cx="3376502" cy="3376502"/>
          </a:xfrm>
          <a:custGeom>
            <a:avLst/>
            <a:gdLst/>
            <a:ahLst/>
            <a:cxnLst/>
            <a:rect l="l" t="t" r="r" b="b"/>
            <a:pathLst>
              <a:path w="3376502" h="3376502">
                <a:moveTo>
                  <a:pt x="0" y="0"/>
                </a:moveTo>
                <a:lnTo>
                  <a:pt x="3376502" y="0"/>
                </a:lnTo>
                <a:lnTo>
                  <a:pt x="3376502" y="3376502"/>
                </a:lnTo>
                <a:lnTo>
                  <a:pt x="0" y="33765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Celebrate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Character Strengths are and why they matter.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recognise Character Strengths in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understanding Character Strengths can make us feel.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your top Character Strength?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is it important to spot Character Strengths in other people?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Which strength would you like to grow and use more?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3299820" y="6271526"/>
            <a:ext cx="4728013" cy="4726962"/>
          </a:xfrm>
          <a:custGeom>
            <a:avLst/>
            <a:gdLst/>
            <a:ahLst/>
            <a:cxnLst/>
            <a:rect l="l" t="t" r="r" b="b"/>
            <a:pathLst>
              <a:path w="4728013" h="4726962">
                <a:moveTo>
                  <a:pt x="0" y="0"/>
                </a:moveTo>
                <a:lnTo>
                  <a:pt x="4728013" y="0"/>
                </a:lnTo>
                <a:lnTo>
                  <a:pt x="4728013" y="4726962"/>
                </a:lnTo>
                <a:lnTo>
                  <a:pt x="0" y="47269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615926"/>
            <a:ext cx="6050160" cy="2468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Celebrate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creating strength spotting glasses, listening to the story and song plus much more. 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124299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58112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2791436" y="6122812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124299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244834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5141885" y="5975737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540892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235865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839977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0B890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125324" y="4548796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develop an Attitude of Gratitude and how that makes us feel amazing!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756000" y="7941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</Words>
  <Application>Microsoft Office PowerPoint</Application>
  <PresentationFormat>Custom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Open Sauce</vt:lpstr>
      <vt:lpstr>Montserrat Medium</vt:lpstr>
      <vt:lpstr>Calibri</vt:lpstr>
      <vt:lpstr>Arial</vt:lpstr>
      <vt:lpstr>Montserrat Bold</vt:lpstr>
      <vt:lpstr>Montserrat</vt:lpstr>
      <vt:lpstr>Red Hat Display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CEL</dc:title>
  <dc:creator>Harrison, Stephanie</dc:creator>
  <cp:lastModifiedBy>Harrison, Stephanie</cp:lastModifiedBy>
  <cp:revision>2</cp:revision>
  <dcterms:created xsi:type="dcterms:W3CDTF">2006-08-16T00:00:00Z</dcterms:created>
  <dcterms:modified xsi:type="dcterms:W3CDTF">2026-01-08T16:39:27Z</dcterms:modified>
  <dc:identifier>DAGMsO7mC8M</dc:identifier>
</cp:coreProperties>
</file>